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64" r:id="rId5"/>
    <p:sldId id="266" r:id="rId6"/>
    <p:sldId id="265" r:id="rId7"/>
    <p:sldId id="267" r:id="rId8"/>
    <p:sldId id="268" r:id="rId9"/>
    <p:sldId id="269" r:id="rId10"/>
    <p:sldId id="257" r:id="rId11"/>
    <p:sldId id="258" r:id="rId12"/>
    <p:sldId id="259" r:id="rId13"/>
    <p:sldId id="261" r:id="rId14"/>
    <p:sldId id="263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4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2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5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4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6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4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2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3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343B8-53B0-4091-997E-558EA1918147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E9488-F0F8-4FF5-859D-6F40CA28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500" dirty="0" smtClean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MAGAZINE STYLE DESIGN TRENDS</a:t>
            </a:r>
            <a:endParaRPr lang="en-US" sz="5500" dirty="0">
              <a:solidFill>
                <a:schemeClr val="bg1">
                  <a:lumMod val="9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505200"/>
            <a:ext cx="6400800" cy="1752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MORGAN MILTNER</a:t>
            </a:r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STRAWBERRY CREST HS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6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2050" name="Picture 2" descr="http://media-cache-ec0.pinimg.com/736x/57/70/c5/5770c5db9bb4f5436bf62fb7c51a74d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763000" cy="540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92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3741"/>
            <a:ext cx="8915400" cy="532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49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4098" name="Picture 2" descr="http://www.nopattern.com/uploads/cache/uploads/work_images/ESPNWiki_3-678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53"/>
            <a:ext cx="5410200" cy="639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7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6146" name="Picture 2" descr="http://ww2.richclarkson.com/blog/wp-content/uploads/2011/10/PAGE82-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31643" cy="52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16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://espnfrcdn3.interactiveops.com/wp-content/uploads/2013/08/615CFBConfident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85800"/>
            <a:ext cx="878681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1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SAM SMALL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 descr="http://4.bp.blogspot.com/-cOUGxkJBfhs/T5f2n8FiK7I/AAAAAAAABfY/NIuxnOAK4Gc/s1600/biggiebookspreadcraz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3288"/>
            <a:ext cx="8759825" cy="566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77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SAM SMALL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8" name="Picture 4" descr="http://3.bp.blogspot.com/-fWEXmksAIiY/T5f36ScbogI/AAAAAAAABfg/zKg3vp3VPp4/s1600/biggiebookspreadcraz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1" y="228600"/>
            <a:ext cx="8922029" cy="57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SAM SMALL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0" name="Picture 2" descr="http://3.bp.blogspot.com/-rb3ehbc1MVI/T5f5OjJGDtI/AAAAAAAABfo/UNO65utmicg/s1600/biggiebookspreadcrazy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1942"/>
            <a:ext cx="8839200" cy="57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7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MOD DESIGN IDEAS | IMMERSE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4" name="Picture 2" descr="http://www.kaitlinpowell.com/a/design/immers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33409"/>
            <a:ext cx="8836025" cy="588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638800"/>
            <a:ext cx="6400800" cy="12192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MOD DESIGN IDEAS</a:t>
            </a:r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ESQUIRE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2" name="Picture 2" descr="https://encrypted-tbn1.gstatic.com/images?q=tbn:ANd9GcQUdFvvQZMd8TL4cFNPnpbcO4Uq9y-uvVtav7bS8f-ebjm6ah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76200"/>
            <a:ext cx="4724400" cy="66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http://www.cadenbach.com/blog/wp-content/uploads/2013/06/DoublePlaySpr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85800"/>
            <a:ext cx="8759825" cy="53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712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MOD DESIGN IDEAS | 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0" name="Picture 4" descr="http://www.nopattern.com/uploads/cache/uploads/work_images/ESPNGKillers_7-1336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85800"/>
            <a:ext cx="8793607" cy="526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6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638800"/>
            <a:ext cx="6400800" cy="1447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MOD DESIGN IDEAS</a:t>
            </a:r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6" name="Picture 2" descr="http://media-cache-ak0.pinimg.com/736x/e2/4e/6c/e24e6c0363bc69cf2eb72bdf6e403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0338"/>
            <a:ext cx="5457825" cy="655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MOD DESIGN IDEAS | 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0" name="Picture 2" descr="http://radmania.files.wordpress.com/2010/05/espn_magazine_torstein_fs1080se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8" y="762000"/>
            <a:ext cx="8882371" cy="52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5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MOD DESIGN IDEAS | 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4" name="Picture 2" descr="http://www.nathanielwelch.com/wp-content/uploads/2012/10/esp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05920"/>
            <a:ext cx="8836025" cy="515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5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MOD DESIGN IDEAS | 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8" name="Picture 2" descr="http://www.spd.org/030314_048_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2" y="697740"/>
            <a:ext cx="8819298" cy="529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MOD DESIGN IDEAS | 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2" name="Picture 2" descr="http://www.spd.org/030314_036_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85800"/>
            <a:ext cx="8861425" cy="531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5122" name="Picture 2" descr="http://media-cache-ak0.pinimg.com/736x/49/30/d9/4930d9c268d8450fa5dcbed3cb27d2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0306"/>
            <a:ext cx="8686800" cy="55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3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Tringali 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85801"/>
            <a:ext cx="8803820" cy="52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75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STRAWBERRY CREST 2013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3" y="152400"/>
            <a:ext cx="8793738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7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ESPN THE MAGAZINE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http://payload132.cargocollective.com/1/3/115924/4946025/espn_lebron_dre2PIblog_9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76200"/>
            <a:ext cx="86201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6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SC TITLE PAGES/OPENING/CLOSING SPREADS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200" y="76200"/>
            <a:ext cx="8981906" cy="5998029"/>
            <a:chOff x="2326523" y="0"/>
            <a:chExt cx="8981906" cy="59980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40"/>
            <a:stretch/>
          </p:blipFill>
          <p:spPr>
            <a:xfrm>
              <a:off x="2326523" y="0"/>
              <a:ext cx="4490953" cy="59980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40"/>
            <a:stretch/>
          </p:blipFill>
          <p:spPr>
            <a:xfrm>
              <a:off x="6817476" y="0"/>
              <a:ext cx="4490953" cy="5998029"/>
            </a:xfrm>
            <a:prstGeom prst="rect">
              <a:avLst/>
            </a:prstGeom>
          </p:spPr>
        </p:pic>
      </p:grpSp>
      <p:pic>
        <p:nvPicPr>
          <p:cNvPr id="11" name="Picture 2" descr="http://payload132.cargocollective.com/1/3/115924/4946025/espn_lebron_dre2PIblog_9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990600"/>
            <a:ext cx="5943599" cy="413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1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SC ATHLETICS SECTION ICONS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200" y="76200"/>
            <a:ext cx="8981906" cy="5998029"/>
            <a:chOff x="2326523" y="0"/>
            <a:chExt cx="8981906" cy="59980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40"/>
            <a:stretch/>
          </p:blipFill>
          <p:spPr>
            <a:xfrm>
              <a:off x="2326523" y="0"/>
              <a:ext cx="4490953" cy="59980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40"/>
            <a:stretch/>
          </p:blipFill>
          <p:spPr>
            <a:xfrm>
              <a:off x="6817476" y="0"/>
              <a:ext cx="4490953" cy="599802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914400" y="76200"/>
            <a:ext cx="8875395" cy="5914779"/>
            <a:chOff x="2326005" y="0"/>
            <a:chExt cx="8983980" cy="5987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99"/>
            <a:stretch/>
          </p:blipFill>
          <p:spPr>
            <a:xfrm>
              <a:off x="2326005" y="0"/>
              <a:ext cx="4491990" cy="59871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99"/>
            <a:stretch/>
          </p:blipFill>
          <p:spPr>
            <a:xfrm>
              <a:off x="6817995" y="0"/>
              <a:ext cx="4491990" cy="5987143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676400" y="76200"/>
            <a:ext cx="8976460" cy="5976257"/>
            <a:chOff x="2326526" y="0"/>
            <a:chExt cx="8976460" cy="597625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7"/>
            <a:stretch/>
          </p:blipFill>
          <p:spPr>
            <a:xfrm>
              <a:off x="2326526" y="0"/>
              <a:ext cx="4490948" cy="597625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7"/>
            <a:stretch/>
          </p:blipFill>
          <p:spPr>
            <a:xfrm>
              <a:off x="6812629" y="0"/>
              <a:ext cx="4490357" cy="5976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95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desktop.eu/data/media/873/cortina_gr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019800"/>
            <a:ext cx="64008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SC PEOPLE SECTION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" name="AutoShape 2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TExMVFhUWFxoZGBgYGB4gIBofHBseHhoZIB0cICggGhslGx4cITEiKCkrLi4vHB8zODMsNyotLisBCgoKDg0OGxAQGywkICQtLCw0LzAtLSwvLy8vLy0sLSwuLCwsLC8sLCwsLCwsLCwsLCwsLCwsLCwsLCwsLCwsLP/AABEIALMBGgMBEQACEQEDEQH/xAAcAAABBQEBAQAAAAAAAAAAAAAFAAIDBAYBBwj/xABVEAACAgAEAwQFBgoECQsFAQABAgMRAAQSIQUTMQYiQVEUMmFxkQcVFiOB0yQzQlJVYpShseFUkrLwNENTZHPBwtHSF0VjcnSDk6Kj4/E1RIKzw5X/xAAaAQEAAwEBAQAAAAAAAAAAAAAAAQIDBAUG/8QAPxEAAgECBAIHBgUCBAYDAAAAAAECAxEEEiExQVETImFxgZGhBRSxwdHwFTJCUvEj4TM0YnIkRFOCorIGQ5L/2gAMAwEAAhEDEQA/APccAU4eKRM/LWRS+/d8drvb7D8MAXMALACwAsALACwAsALACwAsALACwAsALACwAsALACwAsALACwAsALACwAsALACwAsALACwAsALACwAsALAGWTh0gZpNMpPOJChtyusmwxkrdTWnujbe8cipVNXd77X4X7/TQ9J16LtFJfl3yre1v23346jA00YZCJtTQoNRm9VgH1MLe7JKixXQ7isUtOKcXfVLj39ppmpTamrWUm/y7rSydltu/kOy4mDxllmIF39aR/jbUkGVrpLsd6wQL8rRp1Lq9/N8+98O/kUnWoOMlG2v+lfttp1Vx7rb9+hOcHk3wx2HmC9MHk3wwAvTB5N8MAL0weTfDADxP+q3wwAuf+q3w/ngBc/9Vvh/PAC5/wCq3w/ngBc/9Vvh/PAC5/6rfD+eAFz/ANVvh/PAC5/6rfD+eAFz/wBVvh/PAC5/6rfD+eAFz/1W+H88ALn/AKrfD+eAFz/1W+H88ALn/qt8P54AXP8A1W+H88ALn/qt8P54AXP/AFW+H88ALn/qt8P54AXP/Vb4fzwAO41mH0ro1rvufs2HjgSnYEx5qZTfMc7Vvv7b3H78SQSnic35/wD5R/w4AificzEjmEVvsAD9tD24ixMZWFHn5lJIkc35718V2xNiGyT51m/OP9Uf8OAIZeNzg1r/APKP92FgabhspaJGbclQTiAWcAeWf8uGV/oua/8AS+8wBLH8s0DAEZLOEHYELHvXX8v2HFHUgnZtGsaFSSTUW0+whzPyqZeRo3bI8QuM610kKNxVsFlAcVezAjriOlp7Zl5k+7VrXyPyZM3yzQAkHJZy1FsNMew8z39hiVUi0ndalXRqJtOLutXpsh4+WGGr9Bztdb0pX9vEdNTvbMvMv7tWtfI7dzGn5ZYApY5HOaRsTpjoUaO+vz2xPSQva6v3lXQqqOZxdudmQ/8ALhlf6Lmv/S+8xcyF/wAuGV/oua/9L7zAF/gvyrx5tzHl8jm5HCliByegIBO8g8SMAG/pVmP0TnfjB99gBfSrMfonO/GD77AC+lWY/ROd+MH32AOfSrMfonO/GD77AHfpVmP0TnfjB99gBfSrMfonO/GD77AC+lWY/ROd+MH32AOfSrMforO/GD77AHfpVmP0TnfjB99gDn0qzH6Kzvxg++wB36VZj9E534wffYAX0qzH6Jzvxg++wAvpVmP0TnfjB99gBfSrMfonO/GD77AC+lWY/ROd+MH32AF9Ksx+ic78YPvsAL6VZj9E534wffYAX0qzH6Jzvxg++wAyTtNOwpuEZwjyJy5//rgCP5+k/Q2a+GX+9wAvn6T9DZr4Zf73AC+fpP0Nmvhl/vcANbtC468HzI9/o33uAODtG36IzPxy33uAH/P0n6GzXwy/3uANXlpdSg0V6ij4Uarb3YAlwB8c4Fg9wOd0j2jkY67jIFjwDj+qMcGJhGU9ZJaa/L4nr4GpOnS0i276WX/69ETF95CIpNDJHHHqjsGiDuLHU3XvxS2kU5K6bb1t8jTM7yag8rUYxvG68dVx2LEMgWSR+VKebIAQUPqhTaim67n4YzlG8IxzLqrnxvvsbQko1ZzySeaXLgk7rffcGyyOqCJTLzeYSoK7lNIUDrvst9MdMYxlLO7Zbc+N7/M4ZSqQgqUXLPmurreNrJb9hPqYxmNklaXlkVo3GprvUDul3sQbOKWipqaaUb8+S5W38Ta85UnTlGTnlfDXV3ve+3Y0A/R3pjpak9bb1fDfy3x3Z46a77dp5PRTs3Z6b9neOOTktRoa3FqK6jzHnivSws3dablugqXSyu727TffItCycQkVgVIh6Ef9NFi0ZKSunczqQlB5ZKzPapsvoYAytuQV28iWA6/nf7IxYoLK6V0sXsMvd1AX4DYg9dwK8tvDAEbKuj1+6Deyj8nVtvsRQO59hN3gCysPLSzR7ynpvsOh6/xOAMZkI8xmBJIJiNA1NbsLuzsBsOmJIL3CuMyDJz2xLJp0sTZGs11PlucCSjFlcw0DZgTNpF7a2vY17v34EGk7J51pY0Lkll5i2ep3Qi/sOIJNDgAbnc0qKzytSIzFjuaURtew36X0wB5lwLNZWB4HbiAblsWc6Jbku9j3OgtT71GALcHGMpoy6y5qGRo71sY5d7nSWlBjNbKRd/YbGkDvBeMZSKSGSTNRSMgIdhHKCd5KIuI3QdV6jod62IEEXEMmgGnMw6goUfVyihyIo23ERPrI7V42OlmgJOJ8UycojK5uNGVYVI5clDlrIDREKnq4rYDboMAdk4lkymWAziB4VVWflyWwUPY/F7KSw7ooDeqoYAvZbtBw8Q5VHmjJhAV+5JRARl7tRD8ohug3H24xq0s7i+Xws/5OrD4h0oyV3qtO+6fwVvEhXjuT3BzMe5T/ABb90CRnIFwUdmre/hjn92l2cPi3y+J2PHw3V9L+N4pa9bs4HF49k9DKZ4STEqatEt2qBb/FXud9yeg28cFhpZbabW9LciXjqeZS627du93tv8l8i5L2nyTQrH6SgpwSojbSAHLFhcO7kGjY07mgMaOhJwy9vZbe/Lf07jCOKjGq567b632tZ9bZcNb9rIF7Q5JDIEzEdOAqsyS6goREPSLqQpJ3IsjYbk1WHlG9ra6duyXLsNHjYSUXK91rZbXu3z4Xt3eFpoO0uRBhZp42MakXolvukGL/ABfhW/vPXFlQd4tpafaM5YtNTUW0pd3H83HjwLmZ7aZJmv0hfD8mSvCxXJPxvHUcD7CL6YZKq56Uevdk9v8A0O+39/MQWIO2+TB72bOkeSyG/eOUKH24A1mRa0sdCzkf1zgCxgD5Y+hHEf6FmP6mBJe4f2Y4gsUi+h5rvgFCIwQDVE2SCtqaseBxhVpZ5xlppv8AfHXU66GJVOlOF3d7baPi730utNC0ezmd07ZDN6ikKkGMaRyyCSDqs3XljL3eebha8n26+HzN3jKeXRO9oLhbqtPe/HuJI+zucV1YZHOEc55TcQvvLQUd/f37e7FXh6ji07flUd3wd77F44yjGopLNbPKey4q1vzevoQjs3nubE/oGapEKMBEB1DAFRq/WuifDF+gnklHm7/DfTsMve6fS06lnaKaasuTWmvbsObsxmypT0HNhSkY1CIXaMW9UvQBvzxCo1E1LS93x5q29vkWeKouLhqlaKvZbpt7ZtF4lj5hzZ5l8PzdSs5f6remFLXfAsddx7vPGfutTq2a6qVvDfgbe/0HmunablfRcVZW63DtXcUpeyecIjIyWd1IiJ+KAFAnX0ezakitvfjaNOosy0s239OHM5ZV6LUWs14qMdktnr+rim1bTvNV8l/BM3Fn5Jcxl5YkMQRSyaQKli0qK2HdHT2Y3pwUI2+78Tmr1XUm5eXDRbLyCHGu1ecGazeX5kQYZvJ5eBxEDyVmV5Gam9dqjTrtqG1YuZAib5RM2Ysu6GNRFlubOOWCJvwxcqyC/wAWtd/u+7ywICB7czJNnVIRqWZIItCgxyekLBCpIokSAhzqPRDWwwB6JwTiUc+WjKZhMzoKpJIhFM4A1bLsL615EYAyWWyUL6yuYKKBel1ALDegO93j4fb0xJA7hyH0TNH2xf2jgAjk87GOHPGXXX3u7YvdvLrgSXewy/V+9pP4RDBg1WIALQfWNR31/DuPgAW82YutU/ibEQoUrHTudydIA67su/WgJo5Jq3aYnrZjrxcAV4dFJ28R54AhhnnO1z3t3jGAOhPQ/Dx6ivHADeI5/MRwalYmXXGo1KBdyOKrpvsL/wDnHNiqk4U7w3uju9n0adWrlqbWb8luQxdqHPpMtVGkStEpAskkrZ8d3FfZjmWMk88uCSt6r4nbL2bBdFD9Tk1J9m/oiFe0U3o8ZDB5lzKxvSgcwEEgAEd3VsLodMV96qdGrO8s1n2l3gKPTyTVouDkux6Lxtucl43OYsuVlOuRpRIAkYKlR6gD0Bp9ps/AYh4ipkg09W3fRcOGvImODoKpUUo6RUbay1vx0117EDvlU4xmcvk4Tl8wwkaWNTIoUatSy34EVYXp5Y9KLtC7d+08WazVLRja72/kxGZ7QZyPuycVnV6uyi6fs7m/uu8cEMZVnrCF136/fgevV9m4el1alRqVt7affZe5Dw3tNnnh50nEcyBqIGlVNgbXQQnreNK2KnGp0cUtuLMsNgKU6HTVJNK7Wiv6WbIk7ZZky6BxTM6dPXSt6i1Ba5flizq11TzZVfv4c9zNYfCSq5FN2tvbje1tiXjPanOQgj5zzBkABCkJvZ89HvxXD4irVaeVZeZpjcFhsOms7zcgRk+2nFpW0R5ydmomho2A3JJK0AB4nbHc9DykruyCzcS45yzIM3IwChiFaMtR22XTbV+reKKpF8TWeHqQ3XzAU/b/AIooa87MCL2IXYjwI04uYn0vwliYlJ6nUT/WOBBcwAsAAzBYH1LPqijBbmADu7gUTY38QPEYAhGUCsCuWcsNt5l8V3HreANdPb03wA+HJADR6O9NWrVKCRpJABJayPHa+uAIfmsUayz2BY/CNib6WDtYvw6CsALM5TUAzZY36xrMV6ukBrsWCNz7vG8ATHh4UMBA5DOWP1w8Aabc9DZ2+O2AI14YoH+DyeqCfr+hJFrZa6G+/QgfZgCxw+AopHKaMFo/Wk176x03NbV+7AHn/aTgJOazuYXMZYP6VlZ4VZn2bLRESpLpQ6O5KCKvqLrAkEZrsUFjgRc3lgOQIc2WZhpHpfpDPGNPf76Om9er8ANt2l4fBPmkZpsvHDHFMSQe+8/L0hmGndYomZgdV2w2wII/k54U2Vy8rSSROWkjJ5JLIBHCiAgsq2WC6th4jAFLnZVjDcWaR8yJGji1Qk0sYkUbE+uGCqL67GsTcF3J8ehjy8kfoWZ06HeTU0N6QrUbEgBsxso09Cu9dcQASM1ljZWDOsoWViQ0PSJpEIAuyS0dDb8pfbU3Fjd9mpI2hhaJSqFHNMQTepQbKkgm/LEAN4AGQ/jW/wBJ/sPgDM5eDUwReWw5nM5YkQmw+4q6rlj9+JBbaf66Us0ZMnMRk1rYoAJfeo9DtQq2wBWiCclh9WxDQkya49gAvdomtqIHne/jgAmE5kBEQiUnRoJIZVPNemBAI1X0A6E+zGNeDnC0d/vU6MLUjTqZp3trtx7OGnMUWWdmVmSGm1CzR3LBojWkFgneoWLu7xj0U3K7S4/HTy1Op16SjaMpcOzhaXH9WmtuA0ZNmmLOyH61GFAAnRqXe1NUxUA34kWfF0MnO7tun5feg96pqmoxvs1527e+/Dbwq5jhbMh5jQaxzWNaaLEp3iCnUFtJP/Uxm8NOUeta+vm/Dw8jaOOpQl1b20XG9le637n4szHyvwoMll1Y6EE0QYqLqlmugPG/Ztjqs4U7RWttjz3KNStebdm9Xu7GCbiUKRuHzCzqVpUIGr3Ejr7yBjy1QqSmnGGV8XwPfeLoQpSU6qmraK2v9/FIj4fnY1y0SJmkiYC22DHeyRR6bnFqtKbrSlKm5LyM8PiKccNThCsoNavZ76282Asssa5pbkDIrgl+gNb38dsd03OVB9Wza29DyqapQxavNOKd83r8dBvH80JMw7KQV2AI8QAB/HE4Wm4UknuRj60auIlKLuuHkWOyU6rmo1d9EcjCORv1WYGj5AsF38OvhjaSujnpzcJXR672qcZWEPpZ2BVAqi9Y1MNQrcHRyz7NxWMK1otX4/I66FVt21t9/wBzxftPNrmnfSFLEkgV1I73Tay1k+28bU3eKZyVbZ3bY+reD/iV+3+JxcyLuAFgDOSlNUZb0awkRuRiHFWbArfYGum94AUrISVYZMAM570m911Irr6t79MAKRImIdhkzdhzr8fyqNUdiuxrr8QFqAKE+h8xar6wilruV3d7tvZ0q8ARtlI2TZMkWJIrWSrLVkWB16eB2OAJpFjdnOnKNrJCnXZYitm2q6u6utuuAOq6EGvRDUaoTzNt6JTpspGoj3DbrgB/DVUBqWBTrQERNqP4zfVYFb3+/AFAcBW5m1yfXtKTaDYzd3bcdFjUb9dvcAKeY7LrJIXDvqttJEewBkaU2C+5JceWy9OuAIZOxcQcHmy6keRlbSKBdNGk0Ra91W38VFkYA0PDMtoV116y0gckrp3bY2ASOo6ACsAD+CcKy6xSSHK5dXgkauWgABi3WvHY9D7sACniiEQ5mVyrAZcvEBHsodtLLv4HW1j2nzOJA+XIRKzxtlcoZQ6IG5fdqYOzWOp9Zv6zYAO9lowpdQiIVkkVggIUlREtgHpsB8L8cQDRYAGxD60/9cf2HwBmZbE0k6I5KTKwGhhqQjSwFjzr+OJBLwSLRmYi6tqaMlzoPru2qrr80j3YAm4llVGZ5Y1iKUgzKqmtXVdwNgSRdYALcUAWwAaCrQXbdVlKj4gfbWIBAkxYlQrfVnmDqASGoVse6RZ8jZ6bYAhjk1HmFGBVuh60SZPC/Hug+N1sd8AMfvnSEe2Jtr2Bci99PQgBh5iumAMb8tDEZKFiKPPjYg+ZE7V7vZiGrqxaLs0zCZnjDplY5iqa3aqrat/b5DHjww0ZV5U7uyPpamOqQwkazSzSfLTj8kRJlw+SGuRIjK5cs1Vu5NCyPADFnNwxPVi5ZVbTusZxpRqYFdJJQc23d99+aLE2XAnykIoiNWY+3SoAPxvGcZt0qtR8WkbTpJYihRW0U35KyKfaDi7LaJJC4fUpCrug6bnV138vDG+EwylaUk1a3c/Q5vaGNlC8ISi07rRarxvv4GVI8MeoeAb3iHbXMNl3jANhNAkDdF2DbVd0DvY6+wY444ZNrNqltf4ep0SqbpGW7OcD9LlEPMSNT6zMfA7Uo8W/v7D1tnOfSOR4m0UYMuhIwN7PeWz1Yg6R16bgHbUeuPFp+2HWrZKMMy7JK9ueXl438dDR0sqvJ2NAjggEHYixj2lJNXRm0OxJBnsxmAui5EXuJs0LMeh6MD7OnhvgDsM6s1NJGw1Gx6MwJoBiLJ69d68upG4DWzgKDTIg3Nk5d+rbp3dqpVYE31r3YA6r36ksdBbUejN0BoeO/StvhiG7K7LRi5OyLKMAwpkC/lLyTuT1IPhf24r0kS/QT5eqGQ2uxkjIANVARRrY3qrY+XsHtw6SI6GZGjML+sjAFWPRmHQf9b+4wU03ZCVKUVd/FFmCUEvTA99DXLKkXJe56P8A3vri5kWc5DVvch8KU+dDp+/7TgCDUbG0u17+d+B86/lgB8Sk6Rcgqxd+dnV7dwMATSxUqrZPeG/jgDC5PtBke/8AXZkqhklkEkLj1bjceqO8XYLR3JAA3wBI/E8ggiV5sy65jLxmN+WxVY5HAQlglJ39Ipuli+uAI149kCs2qbNawytqaFw5aOQQ1H3O+RIwQgWbIwBp+zDRMivEZCHMpYyqVfUHVW1KwBBta3GAD2ABcI+ubf8ALH9h8ABZ4owuYCg2Bpj7w37tE+t4MpazXQ+OJAzNZgGPloOWNTMx1LuQnd2D9228ASLAJ64AWanZ5C9adSqknfXybmVTdRpq/YfLAF5ssRlwHDoyRpYUjUWtxVgkG2N/bviAR5iFdUoDPeo+Vd5TIGB8Bsy9LFX5YAn9EKhZAWJEoUqzbWXC9aN7kb1dHwOAIJMmpPeeRRbBALfVpOltgNV92yN+t+dAY75cYNGSjXr9enh5ic1+/AHnef4RPIkcVwDljYBms7VZsezHlUsTRhKVS0texfU+hr4HE1acKN4dVc3d+gO5ss7RZbQoMRrqfydiW6+Xh546ctOkpVr/AJvnyOLPVxEqeGUUsmnlo7+RbznEJo85bJGZCixgAnTTGwR49TWMadGnPD2Tdrt8L6HRWxVeljbyis1lHjbV+Zc4pw+aRGQJlgdidBIbY34jxxjRrUoSUry8dvidWKw2IqwcFGnffS9/gY8jHsHzexpeCaOWpvvURW1eI/hjmqza04HVRhFq/EvZpnkR0EIEZYVyY/UKjupqQbsAwO/ifZibPKle5jTy3dzddiRM8MURYzKwB1Nvp8RvVFNBG9tZF48eWH/r58LaMr2k+z4JX8X4HV1cv9Xa2h6ll8sFRV66VAv3Cse5GmkknqcLlroT40KmQz/aFYmEZXP2qR/icq7p6oaw4jIbY0d9vfgCqe1a104r1J/wF/ZQ/FdBR/rG72oDv0sXy4p0oXkX8iL/ABdnffr1HlgBDtWlbrxU+30KQeXlF7P3nADoe1sasrFOKNQ3ByUtH2mox/cYAufTqH+jcQ/Ypv8AhwAvp1D/AEbiH7FN/wAOAGS9t4WFejcQ6g/4FN4EH832YAizHbCFumX4gD/2PMfwAGAIvpXF/keI9P6HmMAJe1cWwMPEaF9MnmBgApwnjsU7aEhzUdEMTPDKg69AZBV79BgDK8S4NBKJsyM2qw56aCXu5dgzLAd01Bg3eIU6qFbne8AUeHdkEm5MYz4LZeOory5GnTOJgd5KIAAXSfAYC42TgULcwSZ1Xvm6LylqOdmFnk1KzHWCV0itJAOxujgDd9jeGLlsvDEsvNULKwYKVFNIG0qpJKqt6QLNVgDRYAGQn60/6T/YfAFTNZIKxoN62stv1Ore9NflHfqPsFAdWWyRXrSB+u9iqFV02F/zwBCMvrBGliC5YgXVtqs2F6947+7y2AIZqLrrJOlUY96rILkW21C6+GABxSOlo2RdfWIduWEPjvWkH3g4AtHNppClhRYPq5ibkMHI69Advd8cAQyaWVu+DeqqdO7qctsb63RDdQVX7QMn8r0ZkhywI3OZhJG3QCY+G3QYyryy0pPsZ0YSnnrwj2r6mJdSJmkeONUVdpiRq6e7YdceEnemoxk27/l4H1rTVaVScYpJfmvr97gThEaRQvNLJoaawjkWaNnVQ8T1+GO3ESlUqKnCN1HdfLw2PKwcYUKMq1WWVzuk+Nufe9/Is8TyurO5ZhuGW/6ltf7xjOjUy4apF8Pnob4mip46jJbNf+uvzRNJmU/CZ4oxzo7Qkk7gVv7qHT9XFFCX9OlN9V6/f3xNJVYf1q9KPXjo/C2v3yMOTe5x7h8s3fVhjgvDpZYpGjUsEaNaANkvqrTW1jRdGrxnON9S0KmXRmq7NcXUppEoC6dyRVe2gdid9xjmzypttcTqlRhVjY1GU40P/t5JVnhAqEOSsu3crUTrBNirHlsaOM44irTklJZk3vxXh2ceNtddbcksPZu2jR65j0SgsAZTiZNpGszRySwxiCi+kOhYsSBtRBUf3GMpVoxmoPdm9PDVKlOVSO0dwb6ePRyVzD0M49NrlJIYOUXpfdBU6d1Oiid8Ze+Usua+l7bcTo/DcRnyW1tfdbbDspHKpny75p2ZIkYuHk1II21NW1MWRwpN2dI+y/vEMzjxSuzL3OrkjO2knZa8ftHeI5kusmajzJWDmJ+VLqWkKUUGw0uVkqu/QuhiPeqXR9JfQt7hX6bobdbff5hPOcEneJFinZfxx1GWSxzG1Ib3LUlpR6aiRuox0J3ORqzswfFzEkkyr5kvNJpKEvINgxYoaFRl0FWDYvYdLxeIpqp0d9ToWEqui6yXVRcTgecBB9IGzIW78hD0rKwok6BTeZvlqTubGxzAzi/GbeKP0vlskZjl0F2GokW+qgCV0CiR+U423vkljqMZZWz0KfsvEzhnUdO/UsZKN0L5ebMs0jxwuCsktVHZkcN+TqAqgd6s9cauvBTyX1tcwWEqun0ltL28QN889bzzlDzdqluniVUAIqtDrqB3PebxJxz/AIjQ5+jOv8Gxe2VeaNGhDZmSBJXGrLEAPJLeonUrqegFMbIJOwqtJvoVeDnk47nJLCVY0ult1b28TvZ9hJziJGkiLogsuQa1X6/TulV26hQTucTSrQqpuBGIw1Sg0qmjepHx3huVy6QqLRIyxSJd9VsGayx2BPX342Rzg/KQPI0uYWIRRiKSgNh6hArz87G2BA/heSjbITyFAXVjTVuKC9DgSGexzfUx+zm/21OIYNHgADxFLE3fePckvHWtajc2tgjUPaKwAAyvDuYGK8T4iVVQxOqHxJFVy76g+FbYAjl4UAXHp3ESUEhNGDpH6xFoNr2H+rbAFz5hKs6fOXEAyKjsA0XRywHSPc2pv7PPAEcXCGZyg4jxLYvbFoa7lWfUuje23ngCOPhxKu3zjxLuAFgXgsEsVr1Ntwdzt7euAONkabSeJcRBJcDvQ76LDHZNtxW+/TADBlNwBxHiVkKQNUH5TBV/I8bB+0DqawAF+WHh7R5GCEyySt6RGOZIQWOoTVekAbXXTwxEnZN8i0IuUlFcdPMweb7Og5iPTEBCB3t+p39t+WPIp41qjLNLrcD6Or7Li8TDLBZFvr3/ANiqmRh/DHKDTGSqCzsVG/j51jZ1an9KN9Xq/E544eh/xFRx0jouxpa+pLFw6GERpJE00sgtqvujazQ8BfvxSVepVcpRkoxXqaQwtDDqEKkHOctXbguPl5jOF8JibMTDltoVQQr2CC3TxvwNX54mtiKkaMXdXb3XYVwuCozxNRZXlSVk9N/4diI8H5WVmeZBrvub3V0B0Pmf3Yv7z0leMab04mfuPQ4WpOtHrcOy9l8WHOxXF44Figll5ClnmEyiysrJoiZuoKBT0IrffHoXPn5TvO3IqfKNlWjiy8haBswzSB3y9BZEvuPQ6kivicQ4pmzm1xNp8ifY9tC8QzBOptoE8NH55956D2A+VQoK6YzN7nr+LkCwBju2SFctl519aIrv5Bl/3hcef7QTUY1FwZ7HsdqVSVJ7SXw+2AOGcOYZnLwH1X5U5HuQk/v1DHDSpNVYU32S9D1a+ITw9Sst1mj6/wABaY/h2f8A+zN/ZTHQ3/xFX/a/gjjj/lMP/vXxZnszknjyayqbimFSDyZXOk/bXX3jxGOKdOUaCmtpb96eh6dOtCpinTkutHbua1+/7nqkMgWIMxoBASfIAbnH0KaUbs+PlFyqNLds8vmllcPnREfxwkEtilCmgldSL0i/ZjwJSnJOso8b3+R9dGNKDjhXL9NsvO/H4+Z6hlMyJY1kQ7OoYfaMe9CSnFSXE+RqU3SqOEuDsYHgvEYctDLl8zEXk5t8vRev1QOuxogked7dcePRrU6UJU6qu77W3PpMVh62IqxrUJWjl3va2/38QrY+dYqGkejilqqFNtXhWOn/AJxf7fqcWv4bK7v19/IkAHzuR/0H+7Fv+d/7Srv+Gf8AcR/KJlwsaZhTpkU6LHirK1j+PxOK+0Y2iqi3WnmW9izcpyovVPXxTQdyGRWGGKNOgK7+ZO5P2nHbRpqnBRR5eJrSrVZTkZjtPn4ZZo2izOVbSPGePrquqLb42MCHKTc/NLzcxlixVo6WaMturAAKrWTZ6YAgVZY9WUE+Xtmox82PUSa2onUCQBtgDY8DyBhSKNq1BXJrzLKf3dMQAtgAPmRvJ3dVk90Hdvq329l9MABeFUNES0I5UAYo3TmGd0ZdS2CCpBU9NQH5JsBuekVAGcMY3nnjY6+h0zgtWn9UAe2VutDAF2eUHLrm9JD5iNCwDercYYAWPySu1jxOAG5R/r9Cgd8y7uTvqSNyq6QBYJvTd0GI6GgHZSJhloaIBzJXmEmyNYLWNqJ8NxR8q2wAIymaWVYmKarZzGwfug8vVIt1ZpJZhvfeiO/SgG+koS8YUq2kR6i/5DGDc7eqBIy+BqLqCdWAKvyoapMvlDp1tzYnIVlN6Yp3JDEhT0Jva62xnWi5wcY7s3w1SNOrGctk7nneUymZ9JknMEpj3QKHj2I0g7a68LsXeq+hxxzwbdBU1a/PzPSp+0orFSrSzZXsvLhe3D1Ky8KzRy80Ay78xpTr70dAkoSPXs91l3Arc+RrX3d9NGfBKxz++R91nSs80m23w1ZYhkZ+XI8EnNVjECsiKGYAsV3cbdwnfbbx2xzvBVFeMGsr5nbH2pRllnUjLPFW0ej9duxjWymaVMyz5dxJLdFXjOlVQ+T2aWzYHl5jGrwesEto+pgvaSy1W0809rcFay8gdxNZI8vFl5VZWdtWsurAqCSaKselr1xeOHaruppa2hjVxyeDVHVu9234v6FTPpra7UCgB4dB08sdJ4d2Oy+XihuVo1bSrsvtYKSmrwZddWLusSWhK7sz6f4QfqV+3+0cSdJcwAsAY7jWdnZ4ctA5Q+j8zYAliAdK79PV/fjz8VUqOoqdN20v38l6HsYCjRjRdesrrMo9213p3lbiHGcxHJpkflt6GWK938bTUR7SR0vGNTEVYytJ2eS/jqdNHCUKkLwV10lr6/l0GcU47MmXyjK51urPIaHeC1126bn4YiriakadNp6tXfgWw+Cozr1YtaJpLfS9y/nOOtFnXRmuHkFgtCrCa78+in442niXCu031bfK5zU8FGphFJLrZrX7L2+YIg4xmXiyw55VpJJFZtK9BpraqoWcc8a9WUILNZtvXQ7Z4TDwqVHkuoqLSu+0scL7QzO2VLt3WWYyAAAPoDkHpsdh08sWo4qpJ08z3vfttczxGApRjVUVqnG2+l7DeEcczGqMvLqXMJMQukAIU1VX9X9+Io4ireLk/wAyenKxOJwdDLJQjZwcdb73tv5kfB+0U0j5YF9TfXBxQ79JqTw261tXTEUcVUlKCvd9a/bpdFsTgKNONR2surbfTWzJeE57MtBNmPSA4EMhYGtUcg1adIrYaQD5bnyxNGrWdOVTNfR96fAriKOHjWhRyW6ytya0vfXn96kcPHZWK1MTWTkZqr1wrmzt1FDb3YhYmo9pfob8dS0sFSineH/2JLubXpuR5ji+YKw/Xst5Z5CaHeZDIR1HjpAxE61VqPW/S3w4XLQwtBSn1E+uo8dE8v1ua/hGbaXLQSP6zab9u9X9vXHqYebnSjJ7ngYylGlXlCOyZ5SvY/IjjQ4fq7oyYOq05nP53N66a5nJ9l6MbHOAOLDK/h/K5PpPznH6NprXp1i9Fb6dV3XjgCfOmKPiErg5PMA8T3VtaZpGMo2WiLjVvHdSQdvIQe6cP4lFmCskLh0qRbHmrKGG/kdsAEcACCLeQDYlq2NH1Ho3Rr30cAAsrUf1xDFo9DkahUjSF9zpSxpMz9BvsasYAtyCJ4ULq2k5s6VvqXkYG9qoFiaF7Ab4AizgCARHUY8tE40h/wAYI4oypPc7rd8DYjx67DAHOHSIz0HkbknmNekBzSqh2Xu0lDar3u7wBZOcCLDFoJ5bOIzqrUYSIxq7u2rUx2B9XAFThojuCMBtLs+i23GnLrGdtFGwS2x63v8Ak4AqNyjIugOJSdKNqWjpmFE907XAh6dJWwBR7chBl8iFaSOO4wrCi6/g2Y5f5JGq9IutrsV1AGIzkiRLO8WbmsiVvAgvbcsVyqIKBbogLRAG+wkkzebERXl5nNNzZk1kVYFBWf8AFdQqg+5T5nADXig5sY9JzASTU5IUA8waaqohuVaU0OpU+IwBW4/xFTFoy2cnmneVYxHS7g672EYINkLV+I8FFQ2krsG47J9kjEqS5xhNmFUhborCG9ZV23Y9Cx8Nht1+H9se2pVm6VJ2h6y+iOyjStrxLs3YzISm+Tp8xGxUf1QdPwGIwftavHLFzb5p2+LTZFXDR3cV99xkO3XZGCCKYw6l05aR6sHxA3JUmqPhW9Y+jwONnVjKU/3JLxdjklRippLk2ey8H/Er9v8AE49cgu4AWAMPxqR4MxBmQhYejaBSkjWA2kGvA6h+/Hm4pypVlVS/S146nuYCMa+FlQbt1k97aaXt5FTjELyza5Yu8ciWICmlemIA694eWOetGU53mtcnrqdWGnClSy05adJbfdaehTzGWlkSNVX8XkyW1KfziWA29eqxSUJySSW0P58TeFSlCUpSe9Tn2aX7NyWbh75iRTpYHlZezR8SqOPsDEn3YtKnKrJO3CP0ZSNeOHg9V+afza+BzL5DWMrG8baDmJgwojukp4jcD24iNLMoRa0zSJnXyOrOMlfJHlvqGuMcOAzmVjjTSgilUUNhaONz7zjqrUkq9OMVpZ/BnBhsQ3has5u7zRfk0BeDZd2eFDG4OXjn5lqRRbVQ99kY5aEJScU0+qpX9TvxVSEYzlmTzuFteVvoc4BkHSXJyhDbLLYII7y8wC/KwUxGHpSjOnK3P0v/AGGMrwnTrU29nHyeXb1OhmlkmkSFo9WWlE6AGtXerr1J7h99+3DrTlKUYtXi7rt1/t6i0acIQlNStOOV6Xtp/fwsNgyRUrpjI1ZGQtSndisg3/W6YKm1sv0Phxs/UmdZSTvLarHjwvH0LHDeGiWXJJLGSnIbUCCNw0hFkVW9Y0p0lOdOMlpb6mVfEOlTrSpy1zLlyibcyoCIkFcspsFIABvSAao9Og6Y9aLinlXA+dnGbXSS4t8de0rZqDLpNzeRCZ+pk0oH9Wr1Hvert16YuZFSLKZRG5i5TLK6tYZViBvz1AWDeAHPBlRJzjlcvzdROsrHq1Dx1Vd+28AE8tlUjZVjREUq5pFAFllJNDayd7wBdwAL1HmN4kPsP/wfEPYmKu7MyfC848hMbBEaSMkqUmQgxC49J1b1QJog/bjzaOKqyaTsm0+DX8nuYjAYeEc0btJrVSi9H8BvDOJNIcvGUTS7SSMpSQBSoY9wlq6X6uwJxFLGVJuC01vfR8ORav7NoU41Gr9W1usnvpqraa+ZNlc7LKcvI4irMmUAAOKIAXvDXTraJsR0GJpYqtJQbt1r8NvUpWwOGh0kVmvCz3Wt/AqZLirARpoiXXqSTSHGhdQRN9dg6lu+vTpisMZV6t7bu+m2tlx5ms/ZlBKbjfRK2u+l3w5BbI5cy5F8w6pzPrJENybAar/LsX3jsR6w8sdNKrUlQdR2vq0cNbD0IYtUY3tonrrd+HaAxx+REDCOMSxkv+XSo4jClV10LLeG3xOOJ4+qocL93DS3HtPSXsnDupu8r0WvHW/Dki9xSOWF1QRRHmKvJKK4txSkWJAVIBY37j1x0Vq9enLLo77acfM5MPhMJWg5arK3fVaLXXbuIflEZ4YsodUaPHIDeglBpy+Zvuhga0ggb9ax3xzWWbc8ipkzPJtwvuYyDheYjjOU9IhZeS4BMTFq1lSABKBqtztWxWvPFip3iOdzUQkkc5baIGxFJ3iusqgYS7Hdt/bgCp2vzmYgSOVny7nnvskbKdXLdCT9YeisQQKo6dzgC18kXBFd5M9JRKsyRjyJFu/s2Okf/l7MfL//ACXHSpwWHh+rVvs5fU6cPTzO5tO0naWPLoSTvWPnfZ/supiJJvY7m401dmX+TrthJmM48LjuOjOvmCpG3uIJ/q49z2t7MhQowqw3TS8H9+pzRruo2mEvlVzGnL5ivDKMD/3k0SqPtAbHoexYdSTfNehyVn113M9N4P8AiV+3+Jx7xmXcALAGXzPEs+lCHJwSRBU0u+a0E9wE2vKaqNjqel4AiPGuJ9fQMrR/z3/2cARS53ibd70CADzHEGA/dFWAGDPcRHe9Chq/0i1X1/yX7sAL03iIH+BQ0fH5xf8AceVgB757iRF+gwV5jiDD+EWAGHOcSWgcjCPfxF/usAOGa4n19Ah//wBB63/7rADRmOJV/gMXv+cX+6wBJHxHiQ39Bg6eOfY7fbDgCb524p+j8tv0/DT9zgBknFOJnrkMtsQf8N/9nAHTxnif9Ayv7b/7OAIPSeIr/wA3wD38Qf8A1xYAlj4pxJV2yGWrzOeJ/eYcAGeD5jMOQczCkL98BUl5gK/V02rStG7FV4e3ABbAAtFBkYHcF6I96Pg1clNp3RhMjK0jt6Lli6oGVblclVexYtwFJF9MeDTk5N9FC6Xa9E/HQ+sqxjTiunqWbs31Vq1ryd7dpPwqZWhaRIDzcrTKvMfTpYkvsW8AGsXvi9JqUHKMdYbau1nuZ4iDjVUJz6tTR6K91tw7hvA3bQ88WXU8gXH33KqSRr7rP4IScRQvlc4x/Ltq7dul+ROLUc0aM6n599Fd8tUuehHky00WZkXKqwYgtTP1DazXesVd7YiF6kJyUO/V9/PxLVMtGpThKo1bbRcrcvDUsQcfkfJyoIoxFGqJQZhsTXXVq8Pt3xeOJlKjJZVZWW/9zOeBpwxUZZnmld7Lfyt9CCHQcrLPJlqWo44yHca6bcEliaXSvvqvdRZXSlOUOSWr11+RpLMsRGlCpr1m9Fpp3cbsfm8/mGSCZ8taR1y2Dv8AZ0ckk11IxaVSq1GbhottX9StOjQjKdKNTV3urL6fAl+UdxNDlTytfMYNyzp3/BsyxFv3QR1s9CL36Y9mEs0VLmfM1YdHOUOTaMd6Ejg8vh0ICSyK50w98rrQjc0lOVOwI7tDzxYoQ57Io7LHHw6NHYiRSOV6qSx6lPWhR95BrpeAMPxeaOaYGKJYgEVWACgErep+6K9ntoeJxDdiG7Idw3tRmIHuBtAAorVqw8AR4n245MTg6WJSVVXt5oUZyhLNFlbiXEpZ2LSuWP7h7hjejQp0o5YKxpKcpO7LvZDioyuchnYEqhewPHVGygf1iMY46g69CVNbu3o0/ghCWV3NB8oHaf0iCZdBV5HQsbBHLjRtCA7G9bMx28sMJQVCmoLUwU882z6B4P8AiV+3+Jx1ly7gBYAznaBQcrCCoYiSAi4zJVMpJKrvWkHywAIeAVFcYr0uRgxyzldJgYFhF1QaiFoncjV44AL55EbJLy4mEYmiYpoN6FzKs50bnSVDNVdD08MADM/EpjkCxIAc1AVPoslGmUkmImzpjFFxpB+ysAMzOV08pHQao85KxIyztGFMMneVBdKdSD1j3iTfhgCbiUYmjTLwxNGn18h1K6BSGcKw7jUS7NKqncaV2G2AJ8zypky2ZeA82RoRIGiYlAuolSCp0hWdt9gb6nbABuBI0jWCIaUhMSKtGgoKaQCfWAFCwTuCOoOAAHya5JlyUiSoy6sxmbVlItWkajR8CDgDymPstnGdYzFLoMo4axKN+ISaOUS9PUNMNXTAk03bI5tuJemQ5Wdosg8KIVHVTfpGlPWk1BwlqCBowIBnbbgudZ+LTZdJHjmeKN4tDd9DHGVlQVbMjijXgzeWANXxfsjBJxfKO2UDI8MrTNoNGRQmgsegbrWACvytcFXMcOmPJ5s0aEw0pZgxKg6QPGsAZztPwCGGTIrJk5JOHrDLqihjZwszgEMyLvZ3APgfLAGq+TjKzxZHKpmQwkEcmz+sqmQGNW9oTSK8KrAGswALjH1rC/y/9h8CVuef9mc0I0nRp/R3blgNpJrSW1Ch8MfP4WWSMouWV6a917n1+OpupOE1DOlfS9t7WC/ZrOzTRZwPI0gERC35kP8Ax2x04WpUqRqKTvp9Tix1GjRqUXGKXW19Cn2Z4vDFlMxG7076tIom7QAbgV1xnha8IUZRk9X9DfHYWrUxNOcFdK19udw38mq/g8h85f8AZXHT7MX9OXf8kef7cf8AWiv9PzZmOOwQLnSiuVhLjmVfdNnWBt4b/HHFXjTVdpPq8ezmevhJ15YVSavK2nbyNl2tEKZMKyty7QLy6BXxU77VtX249LGZI0LNO2mx4Xs51ZYrMms2t78eexh8wEjjV4M45Y19WFZSt9bYGjWPKlljFShN92q+Z9BDPUm41aStz0afha5L8pU8rZDKOHZZS0R1i7swzgnugncEjYeOPdoScqUXLeyPlMVCMK84x2TZ58JpQzMJJgzMdVSSfnX/AJDfdje3WzjU5wdxbiM6lHE8u6lRbsTRosASi7WF8+gOAK+R4TPNDJPGhkCsEcLWoWLB09dJ6WPI4hpmdRN2BAHxwSLxVjuJLCwICM0euA2d9JH7rGKbHPfLI+qOD/iV+3+Jxc3LuAFgDA9qeNplpcorQSymaNdOlogp5PfIYyMOgN+W+2+ABx7axMmUWPKZlvSIZHjoxKSFfvjvuO9aggj1gwq/AArxXjCw5fLZlop9eaZIo4NKqwaQtJpYMwVTY338APPAFLiHbHRypZMnmldsyMvpPKW3ARl7xfQyPv3gaGlumxwBXPbWPlxyjL5hhmJ5oCpMIp9tS6mfSFZVoEGu6fZgCznu0seWysOZeDMh3mkAgYJzCUBMjn8kpoSRr3FSkjwwA/ivaqHKCKVctPPC+XjfWgQIRM5VQ2thbEsNhfXfbABzs63NgSXlSQlX0GORVDAq4Qk6dqJXVtsbvxwAPTLvUNJKKRxIWDXr0qCRvsC9g+ffPtx5cYy6uj2d997Lbx+fee+6kLzvKO6tttd2v3Ly0XYPeF2UgI5X0Rk2RlHMFuCFPeDWOvicWcZNbO2VrZrXfbcqpwjJNyV+kT3T6u260sEUjKx5xVU6iSqgIwNMNK0x2YDfp08cbJPLUS37n8ePyOZyTnRlJ6LV6p7avTdeO/Aj4hAzZeI6GMiwSqdjqDcogfbq6e3FasZOktNcr87FqNSMa8ldZXKL7LZvoU8wspP1aPXLiVaRlGpJEa9J3Ud5uvkfLGclP9Key4Napp7eJvB0kuu1e8m9U3Zxa32eyJ2glEeVBDF1kfVsf8qN7HqgizZ2q/PF8s8sFxu/j6GaqUnOq01ZpW1X7fXuWtyjlMrPcZqQAMNQIbfbLiQ/+KHPt7x6Yxpwq6PX7y39b+p0VKtC0ldX1tt/rt/4tLyQb7LRsETUGGzUGBB6R3sdx39R+3HZhU1T1+/t3PM9oSi63Vafd3u23ZYP46ThA7hi8gQ02ruk9AeW9eewNYrK+V23L03FSWba+vcZjK8JllzMqOYWaJojITEneDqS9HTZIPTpfsx5MKMqlWUZWbVr6LiteB9DUxVOlh4yjmSlmt1npZ2XH+CvwniUyiJEJjD5jQWWKMIQaG1blhRPTx67YrSqzioxjpeVtlb+TTEYejJznPW0L2zSv/A6PJ68xKrckBJgpZ4owjDUO7qq9ZHQVv54KnmqSTto+KVu7v5CVXJRi1md43spSbWm9r7Lj8A32hzb5SSHlsI4CsloqLWpAWHh+VdfZjqxE3QlHLpGz0suGvqefg6UMVCedXnda3ezdvQA8KjM88SSJHrLyGa4kshQrAnb8rUV+zHJSXSVIxkle7voux/Ox6OIkqNGU4N2tHL1nxuufC1whl+OGXNcuSmy0jtEqMndGkDQ2oimtgdr2+GNo4hzrZZawbatblt6nNPBqlh88NKiSk3fXXdWvpZcSieDyek+i6YtV6xJyY65Xi1V617V5+zGXQPpeisr73stvqdHvUOg6e7ttbNK+blvtYrfLdPoysTKFNTRivD8XOPAj92PZR8w731PGTxhqrRH1vbX7P1/ZiQWIzJMAfR00mwG0t9um2rbz6DENpB6FePLLre3aIrGQdJrUQp0ggdbNWSfG/HC5AOxJYWAFgC6j/Uv7v8AVijOWa61j6s4P+JX7f4nFzoLuAFgDE9qOyrZtspLzSvIQhU5CSKS60SQ5AO1bUaIBwAIX5PWX0UJmZvwWN0jLwI9F2Ll922qwF/N0CsAG+L9mmnyuUhaafm5aSOVZygYs6Blt1Zt7u+vl7cAAm+TVREsYkYKubOZdRlo9DNpVVURhqEYXUNO96jfQYAfJ8njcuOJZ5OVFmHnjjbLxsql+iUXplFsK6b4AkzXYN5jF6RmZpxEsygSQqQTKW7/AOM2C9yl8kA2s4Amm7GOeGx8P9ImKxyBhJyFJ0q2pErV0DUb8hWANOY5uarNK5j5caFDGoUyCQEy6gdQJG2npgAE3ZCv8bM5CBTrjDBqkkk7w1ANvIw8NjW+ALc3ANUiPqzA0qi0QCDywQCab1jZ39uAKcHY4BdOuQ9xYwXjBI0uWUk6wWQbd3xIUm6IwARyXA1jfUVYt+Ed9YwD9e4cnVqPeWiLFDfoPECLLdnQkcqjmB5YuUHSMLy93YFV1GgGYGvMD7AKr9kF0qgacBVZR3QbDEGjbd6gAPsBwB1uyl0eZmLXmj1RZEhB372+6g35jwwBo+FZVohGhINI1Umih3NtIJA3uvIUN6sgE8AD442EhJFAvsfPuPgCJODKsjyIkYaQEMe9Z1bm+9XXGUaFOMnJLVnRLFVpQUHLRWt4FVezMQAHKioHUN32O2/reQHwxT3WjtlNX7QxLbeffTh9BL2aj1auVFq1art+t2D62HutK98pH4hicuXNptw+hPxjKLIqjMCIjVS3q9Y2B0PleL1adOatNXMqFerRbdJ2Z1eDgSPIEiDuulm724IAIq6GwHTBUKak5W1ZLxVZwUHLRO6IPo1HpC8qKlYso7+xNWfW67L8MU91o2Sy7Gn4hiLuWbV6cPp2lk8JHO5+mPmfnd6/Vrpqrpi/Qwz57amXvNXouiv1eXqYn5SuDL6Plsuiqi+kRChdDaYtV3vVnfxxDjGlTtFaIl1J16uabu2eUdtuFJDKqxFnsG70kgg9O5t8d8RQk5J3FaKi1YoNxrMmJYdThEACgCthuBYF9ST9pxtZHM4Ju7BrRsTZDEn2HEljnKb80/A4AXKb80/A4AXKb80/A4A0PCOIRJlJ4pMnDK5ViHZ2WXvLS8tQCDoPeIsXhZFWk3c+luD/AIlft/icCS7gAHxLtGIoy5jJqtr8zXljKvV6KDna50YXDvEVVTTtcxGezeVmfmNDmQWAFJnJUACrpB0owUCl8B7fHfi/EV+31PVfsR/v9CDRlLA5Oc3ND8Pn9n6/tGH4iv2+pH4K/wDqLyOEZPryc5+3z+V/n+Rw/EV+31J/BH/1F5eBx/Qx1izn7fP8PXwftJL9PqF7Ek/1+gT4VwvIzqWX0uwaYem5jY+Xr476U+kgpczyMRS6GrKne9i4OzeT/wA7/bcx95i90ZZWd+jGU/zv9tzH3mBAvoxlP87/AG3MfeYAX0Yynlm/23MfeYA4OzWTP9L/AG3MfeYXRLTR36MZTyzf7bmPvMCDg7NZP/O/23MfeYaEtNanfoxlPLN/tuY+8wIF9GMp5Zv9tzH3mAPM+3mfaCaaDLRToIghaZ85mGOlwKcLzQNiSKpvVJOAM5mUzeqaH0vMO6RCVAJJG5g1ANsGIFbkbHp18cAeycI4JlJoIpazg5kasQc5mBRIBI/GeBwBb+jGU8s3+25j7zAC+jGU8s3+25j7zACPZrJjr6X+25j7zAK70Q36NZQ9Bm/23Mf8eC1DTW4Q4bwqKJG0Gxak892kAq+hdi3WupI2wtcObSRSbs7lGJb8KOo3a5yYA3vsFegvlWFiW76nPoxlPLN/tuY+8wIOHs3k/wDO/wBtzH3mF0Sk3qec9qczy8xLHA0yohC088slkbknmMR1/cBjlqybduB20IJRvxKvA86zTqG58isw1JHmJlJFbkaHG4Av7KxEJ5e4mpSUu89Pj4DkmAIbNkEWD6dmN7/7zHVdHFlfIk+jeU/zz9tzH3mJKnD2cyg3Jzdf9tzH3mAMrxJUW1jizGrSXXVns19YoJIYDXa2qkUfEij44o5O6XM0UFlb5GlyvBMk6qynN0wBH4bmOhF/5T24vdbFHFpXMLxLg+ZTMaTki6FnCTK7u4TWApLliQaYdfJj4Yqyqvc9ki4kqighrf8AKvqbxYkf87j8w/HAGW7Tf4O/vX+0McmP/wAB+HxPR9k/5qPj8GYs5qPWFMiBytaL36VdeW38ceKoScc1tNj6h1YKXR3V97XV/Ikgz8ZYqHUslWAbIIAXcdR4/DFrOKTadiqlGbcYtN8VdXW71GJxKIhiJEKqCCQwpTpAF+W9j7cHCSdmnr2dgjUpyTkpLR66rTUUsikkAgmyTXUA9L/fjOS0ubQetuVgp2b4nHl4MxLK2lBKBsCSSQKAA3Jx7+FdqEe4+P8AaCvip94Uy2eTMIJoZNUbk1SnYg7gjYg+w1jXTkc93+63nyJmmcVu37/9+2NDIkSZrAGsn3/x3xXrF7w5P78AlGxPUV8PjtixmQHKMxJViLJHWv8AWPLGV7O5rKStZ32XE5MzRBeZIoBNAsDv7LvriXVjHdmEpxj+Z2KmckOs0TVdRq8fHY1i0bPVGreiI+a3m3trX/vxYqE8negWb+wj42bu8CDC/KXw+AOk0qO5mUQAKxAtWLrdEdd9ztQOIJMVn5xEIMyLDIxiZhZIogod+gAWq2B1k7b4A9S7DcR50cwDa1SZtDjoVcK4A8tJZlrw04kgP5iYKL6+Q8z9mABLyud7azXTV/AYEnDK1Vbef5e++AC+W9Uf38cQtiZ7+XwBHbDhiz5cqYzIysrRgEA6rq9zVAE37LwlsVLWR5iQIvJWNltQim1CqaWumxUD3XiFotS1r7DZZH2LNXsUN/qOGa+yLZElqzuVvUO8TsOobzHmdsQ78iVbg+fwPOPlMhEObL2amQOfYR3fDwNA++8ZVI3ZtRqWjqAchJNnczGmsBpDpDFaoUT0UAYqoLYu5tK6PVeFcLOUy6Ql9ZBJLAEdSx2o9P443jG2hzSlm1++ARyuYIIGokE/mvfTzN1ibvkVyx5k3FcgJ4zGXdASDaEXt4bg7Ylq5VOzueF8eyoGakheWSSndSzO2+np1J2BOwvAq2z1rg8TJl4BqLfVLZXVuSuonu7CycN2zTgvviwvk9Re9wANwb6+y+v2eWCKu3Av4kgWAMXn+B5iJC8nEJplFXGyIAbNDcb7dcceP/wH4fE9P2T/AJqPj8DIzZdxmNSI1MylidBQgKAW376sBttjzIzj0NpNaJ23v9Gj3Z0qixOaEXq1d9Vra1/3J8NCGLhMxVY+UUZEkUybd8sCBVb7k6jfiMayqxTcr3u07a6W+7HPChNxVO2VxUlmutbrhbXXd3FJw2R1b8HMYESxldu8dQPhtQANE/nYKooNda+rd9dNPmHRlUT6mXqqNrrXVcnsrO3eXOE5R0kkDbjuKh8SBdA+NiwPbjCtUjOMcu+t12v6nZhaU6U559tLPsV9+4fnuEyrDNM0jtGJlIgABG406rG4YWdj4Xj1KOlCKe587i7yxU5RV0/hzLnYvhMssBaLiD5ctI2qNFQ2dhqOrfcDHRT2OKone9jRfRjOfpbMf+FHjQzGv2bzYFni84HtjjwBCeCZnYDjExJ6UkWIbsWjG4dyOak4flpS8z5uXVaawFO43UBevqk+ZvFZyUdy0ISqbAnsz2oWeSKKeBnWUauZLZCN+UqMb8SnQj3DHPKK/Uro0lThUtdK67mcm7J5hmLDiUwsmhyozQvZbIs1t8MdMFaKRz3uNHZTNLuOKTD2iGMf6sWehK10Q5OzWcP/ADtmPH/FR+eC1ElZ2M/287NZlcnJK3EJZjDUqoyKPVO7AruCFJwbSCTeyPNMlnA+Xnjku2OtCQTbbGrPTdRv4AtvvgQab5NOC50ysEkny8ciWZUSwSu6i3Gkjduh8fbiSBnajtFnsvmpct6XJIImADMqb2ga60kDrWIbJC3ZpOJZh0Es8sUUkbSLIEjYGqoVWxN+NHFM6NIwbNW/Zebx4rIPfFDi6dyjVtySTs5mkF/O04H+jjxDdiYrMMl7OTtWri8pogi0i2I6Ee3ElST6N5uiw4tORv0jjr2/vxFrXZZPM0mVz2fmbc8Xkv2xw3tiUQ9CROzE/UcWl38RFF4e73YhtbNkqMnqkVs/8nz5gh5uISyEClJjTYdaFHzwspC8ou2xWg+TzkSK6Z+RHG6ty022IPrHyxWyT2L3bjqwr9Fsy/8AzrMw/wBFEf79cXsZXIz2YnU//VpFbr+KiB38cAOfgWZGw4vOSb2EcXhiG7FoxuePdoDys9MpmL8uRhqK+ub7xNHY2T8MWKnqHZ/hGYfJwTLxOaNHjU6FjSk29UFt6FVir0LRVwieB5gdeMzD3xx4kqanh0LJEiPIZWA3kIALe0gbYkgs4AF9pv8AB396/wBoY48f/gPw+J6Xsn/NR8fgzKZJIzs2rVe1VXTbr7ceJBRe+59VVc1rG1giHfzbUEserXU7+67xveXjbsOW0Oy1+0fybB/GaWG/qbnuhfsoH7QMTlvzs+7sK5rPhdd/bcqcNkhWdSSwSiLokhjY2oH44YZwVW/Y/MjHxrSw9lvdeX8mx4dlYY4m0U0YLsCd9q3BvrVEb+WPXgoqOmx85XnUlUvPSQH4fJFPl3VYeUr7A92iW6bqTuvtxLildIOc80Zt3fmEuFD6pBr10K13eqiQDdmyQMax2RzVNZPSw7PREgUOm/Uj7Nut4sUKECsD0YDxJDfb1H/zeKy2Lw/Mixx7h0MsYErbs+lF16dfda1sKxJKk7AYicFJq5anUcE7cSovZtikIEnIjhAJIlJtSw2JKLTEqDfmPbeKTUXE1pOWa3HhpcLoe4K37vx2xpD8q7jmBHLeuj/+c/b03xYBCRmCDSL33+PlW+Kx2LS38vgUzEZLjkBKOCrAhtwaBG/sNYhxSLKbenfwQ7hvZvKwVysvGpHRiNTf1mtv34uZBXAGCzfZtZc5m5zJUqhiiq4j7qxrTuwqk1bFmB2G3TGed5rJl7dXVArstxVps4sSyrKsGWfU6M7B2JQatTNqc+Hq7eZs4iK423LuT2bvZfQ2qxP0ptv+v/Gul41Mi+8DcsL43+cf49emIe6LR2f3xIDkH8K8a7x/uf5+zElS7GpCEN4A+N7YrLZlofmRnO0PG4Mq6xySOXcaqBql8Tv19w8vDFalTLwLU6ebjYM5eNNCyOxVWUGnOmrHjv19mLX0uyuVt2WpnOEyO2ceR5yNDadHP+raMjuyBd1rpY8COu+KZutubP8AJky6+NzSZ46ipXvDY2pPn+r4YunqYtNLXm/kT5AnTRWgPabJ8diNhixQpFWJFIy/ax/iPfgSMiiaxYahv+V/rHkMVlsWh+ZHlPD+yHpb8YkJt45JBF09cSFyfZsoX3O2LFTefJ9IX4TltNkgMPg7bbA7Yh7ostmH4svJdiwR5nz69VIOJKhRLoX1rfAg7gArn+BxSxshBo+07HwPXzxnUpxqRyy2NqNadGanDcxv0Grf0pupH4o+F+z2dcc3uNHl6s7fxbFfuXkvodXsYT/93Jt/0RxPuVHk/NkfiuJ5ryX0LA7ASf0tv6mHuVHk/Nj8UxPNeS+hme3nZn0PLq75hiHlVKC14FibHsU4j3WlT60VqJe0MRWWSctO5I13AuGNFB6M76g0Vkiv8YDY361Z/djoStocbk28xn+0XA2y2VmKS6iWjN6FFBaXoNrrqf3YrUV0bU60lJNb/aNh2OhjmyOWkoWYU1UdgwFONvJwcax2RzTu5O4Z+bY/I/E4kqL5tj8j8TgCvmuAwSVrUnTqrvsK1Cj0I3ra8VcUwdyvAoI00IhVD1XU1Gul2d8VVKKVrFnOTad3p2kw4ZH+b+840WhU782x+R+JwAvm2PyPxOAF82x+R+JwAvm2PyPxOAF82x+R+JwAOzHZPKus6tHYzAAl7zbgCtjfd28qxCik7kt30KHA/k7yGUk5sELK5UrZlkbY0SKZiPAYkg0HzbH5H4nAC+bY/I/E4AXzbH5H4nAC+bY/I/E4Ap8W7OwzwyQupp1ZbvdbFWL8R1weoMj2m7B5nMZVYhmE1Rd5Tpb6whSArd6gCfHevbjOULxsb0K7pzzGAzkSLl+YG+rVFlWOh3Qyr3h3yxvxNbb+3HO6TaPVjiIp67vS/wBr+T0zsJyuX6PIpSYXJp8NL94EEUCN/wDV4Y6IWj1TyasnN5n3eRrfm2PyPxONDEXzbH5H4nAC+bY/I/E4A86+S7hqu3FgUIBz0qg6r8N1FeV9faPbgCL5ESg4e0MwYSQTyRstNa9DRq/EnEtNA9ETLQnoG8PzvH34gEkeQiIBANHzsfuO+AHfNsfkficAW8ALACwAsAea/LiPwfLf6c//AK3xlV2NaW4b4ZvxKcHcCONR7BpBr44pH/EkdNVWw0LcbmE45m5GObDSyFRzqXW1dW2q6r2YzlOV7HTChTUL24X9DbfJB/8ATUHlJMB/4jY6af5TzKv5mbTFzMWAFgBYAWAFgBYAWAFgBYAWAFgBYAWAFgBYAWAFgDwYRj0GVNI0iI7UPB5K+Fmv5DGN+oehZdMn2nsHZaBTlcpIVUyDLRDWQNVFFJF9avwxpHZHHV0nJdrDOLGYsALAEOVykcQIjREBJYhFABJ6mh4nzwB2LLIrMyoqs1aiAAWrpZHX7cAS4AWAFgD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516" y="76200"/>
            <a:ext cx="8982284" cy="5976257"/>
            <a:chOff x="2326363" y="0"/>
            <a:chExt cx="8982284" cy="59762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7"/>
            <a:stretch/>
          </p:blipFill>
          <p:spPr>
            <a:xfrm>
              <a:off x="2326363" y="0"/>
              <a:ext cx="4491274" cy="59762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7"/>
            <a:stretch/>
          </p:blipFill>
          <p:spPr>
            <a:xfrm>
              <a:off x="6817637" y="0"/>
              <a:ext cx="4491010" cy="5976257"/>
            </a:xfrm>
            <a:prstGeom prst="rect">
              <a:avLst/>
            </a:prstGeom>
          </p:spPr>
        </p:pic>
      </p:grpSp>
      <p:pic>
        <p:nvPicPr>
          <p:cNvPr id="11" name="Picture 2" descr="http://payload132.cargocollective.com/1/3/115924/4946025/espn_lebron_dre2PIblog_9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746950"/>
            <a:ext cx="7388224" cy="514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2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108</Words>
  <Application>Microsoft Office PowerPoint</Application>
  <PresentationFormat>On-screen Show (4:3)</PresentationFormat>
  <Paragraphs>29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MAGAZINE STYLE DESIGN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MAGAZINE STYLE DESIGN TRENDS</dc:title>
  <dc:creator>clarence</dc:creator>
  <cp:lastModifiedBy>clarence</cp:lastModifiedBy>
  <cp:revision>18</cp:revision>
  <dcterms:created xsi:type="dcterms:W3CDTF">2014-07-22T23:32:22Z</dcterms:created>
  <dcterms:modified xsi:type="dcterms:W3CDTF">2014-07-23T01:07:30Z</dcterms:modified>
</cp:coreProperties>
</file>